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051" y="4482416"/>
            <a:ext cx="7615442" cy="1497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64620" y="5638985"/>
            <a:ext cx="3906071" cy="11119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32857" y="3963450"/>
            <a:ext cx="2592735" cy="6597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60656" y="1947153"/>
            <a:ext cx="3609524" cy="3514648"/>
            <a:chOff x="2360656" y="1947153"/>
            <a:chExt cx="3609524" cy="35146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360656" y="2023706"/>
              <a:ext cx="3603353" cy="3437179"/>
              <a:chOff x="2360656" y="2023706"/>
              <a:chExt cx="3603353" cy="34371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360656" y="2023706"/>
                <a:ext cx="3603353" cy="343717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360656" y="1947153"/>
              <a:ext cx="3603353" cy="3437179"/>
              <a:chOff x="2360656" y="1947153"/>
              <a:chExt cx="3603353" cy="343717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60656" y="1947153"/>
                <a:ext cx="3603353" cy="343717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98936" y="1804019"/>
            <a:ext cx="3466667" cy="3800000"/>
            <a:chOff x="6998936" y="1804019"/>
            <a:chExt cx="3466667" cy="380000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98936" y="1804019"/>
              <a:ext cx="3458237" cy="3796333"/>
              <a:chOff x="6998936" y="1804019"/>
              <a:chExt cx="3458237" cy="37963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98936" y="1804019"/>
                <a:ext cx="3458237" cy="379633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98936" y="1804019"/>
              <a:ext cx="3458237" cy="3683676"/>
              <a:chOff x="6998936" y="1804019"/>
              <a:chExt cx="3458237" cy="36836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98936" y="1804019"/>
                <a:ext cx="3458237" cy="368367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262715" y="1804019"/>
            <a:ext cx="3495238" cy="3666667"/>
            <a:chOff x="11262715" y="1804019"/>
            <a:chExt cx="3495238" cy="36666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262715" y="1804019"/>
              <a:ext cx="3492147" cy="3657782"/>
              <a:chOff x="11262715" y="1804019"/>
              <a:chExt cx="3492147" cy="365778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62715" y="1804019"/>
                <a:ext cx="3492147" cy="365778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62715" y="1840852"/>
              <a:ext cx="3492147" cy="3528868"/>
              <a:chOff x="11262715" y="1840852"/>
              <a:chExt cx="3492147" cy="35288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62715" y="1840852"/>
                <a:ext cx="3492147" cy="352886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407950" y="5814809"/>
            <a:ext cx="3352381" cy="3656264"/>
            <a:chOff x="4407950" y="5814809"/>
            <a:chExt cx="3352381" cy="365626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407950" y="5956788"/>
              <a:ext cx="3349283" cy="3509621"/>
              <a:chOff x="4407950" y="5956788"/>
              <a:chExt cx="3349283" cy="350962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407950" y="5956788"/>
                <a:ext cx="3349283" cy="350962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407950" y="5814809"/>
              <a:ext cx="3349283" cy="3565071"/>
              <a:chOff x="4407950" y="5814809"/>
              <a:chExt cx="3349283" cy="356507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07950" y="5814809"/>
                <a:ext cx="3349283" cy="356507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453893" y="5962787"/>
            <a:ext cx="4104762" cy="3369244"/>
            <a:chOff x="9453893" y="5962787"/>
            <a:chExt cx="4104762" cy="336924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453893" y="5989174"/>
              <a:ext cx="4102804" cy="3333922"/>
              <a:chOff x="9453893" y="5989174"/>
              <a:chExt cx="4102804" cy="333392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53893" y="5989174"/>
                <a:ext cx="4102804" cy="333392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453893" y="5962787"/>
              <a:ext cx="4102804" cy="3268233"/>
              <a:chOff x="9453893" y="5962787"/>
              <a:chExt cx="4102804" cy="326823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53893" y="5962787"/>
                <a:ext cx="4102804" cy="3268233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" y="103080"/>
            <a:ext cx="3451937" cy="12602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" y="103080"/>
            <a:ext cx="3490070" cy="1258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77" y="584555"/>
            <a:ext cx="14322527" cy="12422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9203" y="2077963"/>
            <a:ext cx="7000000" cy="3555616"/>
            <a:chOff x="749203" y="2077963"/>
            <a:chExt cx="7000000" cy="355561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9203" y="2077963"/>
              <a:ext cx="6998821" cy="3461595"/>
              <a:chOff x="749203" y="2077963"/>
              <a:chExt cx="6998821" cy="34615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9203" y="2077963"/>
                <a:ext cx="6998821" cy="346159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49203" y="2134170"/>
              <a:ext cx="6998821" cy="3499410"/>
              <a:chOff x="749203" y="2134170"/>
              <a:chExt cx="6998821" cy="349941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9203" y="2134170"/>
                <a:ext cx="6998821" cy="349941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00703" y="5914265"/>
            <a:ext cx="7220878" cy="3657143"/>
            <a:chOff x="600703" y="5914265"/>
            <a:chExt cx="7220878" cy="3657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00703" y="5914265"/>
              <a:ext cx="7099959" cy="3647910"/>
              <a:chOff x="600703" y="5914265"/>
              <a:chExt cx="7099959" cy="36479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0703" y="5914265"/>
                <a:ext cx="7099959" cy="36479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00703" y="5914265"/>
              <a:ext cx="7220878" cy="3610439"/>
              <a:chOff x="600703" y="5914265"/>
              <a:chExt cx="7220878" cy="361043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0703" y="5914265"/>
                <a:ext cx="7220878" cy="361043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284778" y="2171985"/>
            <a:ext cx="6180952" cy="3461595"/>
            <a:chOff x="8284778" y="2171985"/>
            <a:chExt cx="6180952" cy="346159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84778" y="2171985"/>
              <a:ext cx="6171429" cy="3450413"/>
              <a:chOff x="8284778" y="2171985"/>
              <a:chExt cx="6171429" cy="345041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84778" y="2171985"/>
                <a:ext cx="6171429" cy="345041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359719" y="2228191"/>
              <a:ext cx="6096487" cy="3405389"/>
              <a:chOff x="8359719" y="2228191"/>
              <a:chExt cx="6096487" cy="34053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59719" y="2228191"/>
                <a:ext cx="6096487" cy="340538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397190" y="5914265"/>
            <a:ext cx="6227635" cy="3495238"/>
            <a:chOff x="8397190" y="5914265"/>
            <a:chExt cx="6227635" cy="349523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453396" y="5914265"/>
              <a:ext cx="6171429" cy="3489853"/>
              <a:chOff x="8453396" y="5914265"/>
              <a:chExt cx="6171429" cy="348985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53396" y="5914265"/>
                <a:ext cx="6171429" cy="34898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397190" y="5933001"/>
              <a:ext cx="6227635" cy="3471117"/>
              <a:chOff x="8397190" y="5933001"/>
              <a:chExt cx="6227635" cy="347111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97190" y="5933001"/>
                <a:ext cx="6227635" cy="34711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22" y="115862"/>
            <a:ext cx="7915493" cy="10732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379" y="906227"/>
            <a:ext cx="17886878" cy="92817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0656" y="3300724"/>
            <a:ext cx="17906323" cy="1542367"/>
            <a:chOff x="360656" y="3300724"/>
            <a:chExt cx="17906323" cy="15423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656" y="3300724"/>
              <a:ext cx="17906323" cy="1542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450" y="7117118"/>
            <a:ext cx="17925059" cy="2194358"/>
            <a:chOff x="304450" y="7117118"/>
            <a:chExt cx="17925059" cy="21943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450" y="7117118"/>
              <a:ext cx="17925059" cy="2194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49263" y="124273"/>
            <a:ext cx="6504741" cy="10732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30762" y="4873689"/>
            <a:ext cx="6860322" cy="10732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063" y="974744"/>
            <a:ext cx="16830128" cy="36329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595" y="5665483"/>
            <a:ext cx="16440992" cy="5032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2295" y="3132298"/>
            <a:ext cx="17021233" cy="875258"/>
            <a:chOff x="262295" y="3132298"/>
            <a:chExt cx="17021233" cy="8752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295" y="3132298"/>
              <a:ext cx="17021233" cy="875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295" y="1880329"/>
            <a:ext cx="14060868" cy="465084"/>
            <a:chOff x="262295" y="1880329"/>
            <a:chExt cx="14060868" cy="4650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295" y="1880329"/>
              <a:ext cx="14060868" cy="4650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3816" y="7018499"/>
            <a:ext cx="5999525" cy="523481"/>
            <a:chOff x="323816" y="7018499"/>
            <a:chExt cx="5999525" cy="5234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816" y="7018499"/>
              <a:ext cx="5999525" cy="5234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295" y="9214765"/>
            <a:ext cx="16686904" cy="613431"/>
            <a:chOff x="262295" y="9214765"/>
            <a:chExt cx="16686904" cy="6134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295" y="9214765"/>
              <a:ext cx="16686904" cy="61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272" y="161744"/>
            <a:ext cx="4444322" cy="10732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074" y="1416542"/>
            <a:ext cx="15968668" cy="34476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38" y="8014460"/>
            <a:ext cx="1954812" cy="81387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2280" y="8679039"/>
            <a:ext cx="11240929" cy="15322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2023-03-16T23:32:05Z</dcterms:created>
  <dcterms:modified xsi:type="dcterms:W3CDTF">2023-03-16T23:32:05Z</dcterms:modified>
</cp:coreProperties>
</file>